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59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53080A8-8769-CF30-3EAA-EC06D1045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59B32579-5454-2507-7F94-7107459F3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A2C266A-1BE7-FD24-90DF-4D12E528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DCD3DB6-E540-C818-72E5-F8CD4E8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318F67D-7A68-2062-ACCF-1C9F415B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777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0236168-2F46-09F0-D101-E28B08FF2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39D31FE-1E3D-72AD-C9F4-59D0B4868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A7A341D-F8FA-A384-7139-084218DD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697C580-2E45-5F6B-14C9-B91A9DA0E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0460889-D404-17D6-C2B9-1D722ADE1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159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244B420-D1AC-C8DE-B7E3-E9377A146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6E7DEE1-C1D5-9266-632C-6A8049EE4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46A5518-A176-34C6-059B-916128D84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9C6824E-88D5-4BD0-5E8C-8CB2FF30A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F256A97-71B3-4446-AE9F-BB5A7B92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044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A3AF894-5C3A-E26D-5662-59B570397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1DD572B-15A6-0EA1-EB0B-149E2FDE9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EC4A228A-C967-907E-4DCB-B083D6FC1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E3D87C2-5D74-C57C-328B-69163B205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31EE1AB-478F-72CF-F914-339A7FA9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A78B08D-D4AD-8D7C-26F6-DA2B5F26D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026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CBB80FB-A646-EFB4-67DA-CFA2D54CD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3BECBD8-2E65-28E8-8015-3E371D4E3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F09BC825-E516-51A7-7F34-35F3E78A9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2FC2E029-4CEF-E0E7-F548-C2BA57F17D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B48943DC-CC21-4EC5-45D4-E5EABD410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3C1AAB40-0563-ED16-DB1D-9008788CA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E574BB4D-BD0C-D738-EB57-DB96EA0A5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C4E1B506-FBC4-6DAE-0D0F-B620EE50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17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8CBC3F-8559-A6D5-4D9E-A8E2373C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09EF93BC-2946-5AFC-FCBD-41661F3F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AF5E1320-85FA-AC1D-6390-27086D6E0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B31D2C48-5C50-A9A3-AA82-DC58DF3F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745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31361F4B-2E5F-8445-6D42-FEAD0867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3EDF5376-2737-4318-74C1-1739009EA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9A282282-A421-C66C-8361-F0917317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469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633FC2A-B5A7-84E1-50C5-B36719D1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3BB03D1-1198-5DB7-9493-077ED3674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F58DFB0-DE76-AA9A-0E4D-BA4845762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4DF417E-F4DB-BA34-97AF-74400B95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C1B1680-72BC-D130-308F-28D89ADD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CCF46984-78EA-9FE6-F2C9-477B809A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970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F393DB6-3109-3515-C85D-ED9EAEB7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F3B764FB-56A8-1238-3CDF-E178A1312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B2DFB8B-6007-48D9-106B-7D888AADC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B51F0C0-D205-8AE0-C0E0-D3EE90768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60EFE50-7D7E-71DC-89A8-B3D0C4F1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C33CA2C-8146-F08E-9790-75E4ED90C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026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083A45-B1E0-728A-9F51-A424E86C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2C4F75B5-3B53-5D9A-50CC-2D817DB8C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AB1777F-5BC0-90DC-688C-A89D11CB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005A19F-DC28-1964-6AF7-4C07CD58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A2D8CFD-BE99-E043-0859-65441664C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46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72A16B84-1A95-4CC8-1D61-A8DE3B2E4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3F589EC-063B-13E4-0234-297BACA687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47592BC-4272-EA26-3F85-E0089D27D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7F60262-29D7-BEF0-439D-9F9D22FA5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3C26D95-EF73-9694-DBD0-F4B7930A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4103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9DF239AA-1343-82B0-0A45-98052DB1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E3E0583-F3A9-644C-D73C-E9942E7BB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CA2FDC1-223E-D655-1B9F-BDEF8B0ED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0F0D92-F8E0-4513-9C66-18F6D2E9F80B}" type="datetimeFigureOut">
              <a:rPr lang="bg-BG" smtClean="0"/>
              <a:t>14.4.2026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B107312-C35A-879D-E608-A8F7A96C8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DE51928-B1EE-C195-D4FD-42D25FF5B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3BCAC7-FF67-48C7-8344-A5D70A021C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340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pme.com/" TargetMode="External"/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fif"/><Relationship Id="rId5" Type="http://schemas.openxmlformats.org/officeDocument/2006/relationships/hyperlink" Target="https://maps.google.com/" TargetMode="External"/><Relationship Id="rId4" Type="http://schemas.openxmlformats.org/officeDocument/2006/relationships/hyperlink" Target="https://www.pampam.city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hyperlink" Target="https://mapme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google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pampam.city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hyperlink" Target="https://www.pampam.city/waterbodies-blagoevgrad-region-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D20598D8-F2C1-76F1-1260-493284C526B0}"/>
              </a:ext>
            </a:extLst>
          </p:cNvPr>
          <p:cNvSpPr/>
          <p:nvPr/>
        </p:nvSpPr>
        <p:spPr>
          <a:xfrm>
            <a:off x="6918180" y="802640"/>
            <a:ext cx="4407129" cy="459232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A894EAE-093B-9757-5A97-1DA6D71DC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532" y="640080"/>
            <a:ext cx="4196932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4600" b="1" dirty="0"/>
              <a:t>CURRENTS OF LIFE: RIVERS AS ECOSYSTEMS AND CULTURAL PATHWAYS</a:t>
            </a:r>
            <a:endParaRPr lang="bg-BG" sz="4600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560BAAE-60E5-7861-6A76-FF841219E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3831" y="4636008"/>
            <a:ext cx="4198634" cy="1572768"/>
          </a:xfrm>
        </p:spPr>
        <p:txBody>
          <a:bodyPr>
            <a:normAutofit/>
          </a:bodyPr>
          <a:lstStyle/>
          <a:p>
            <a:pPr algn="l"/>
            <a:r>
              <a:rPr lang="en-US" b="1" i="1" dirty="0"/>
              <a:t>Creating interactive maps</a:t>
            </a:r>
            <a:endParaRPr lang="bg-BG" b="1" i="1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B186F8C-F39B-C20E-06AB-B067AEEE6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r="15980" b="-1"/>
          <a:stretch>
            <a:fillRect/>
          </a:stretch>
        </p:blipFill>
        <p:spPr>
          <a:xfrm>
            <a:off x="638276" y="970895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3F9B0603-37C5-4312-AE4D-A3D015475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532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29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FFEC7E09-FEEA-9848-9BDA-F9D22CAE26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136D88-C5C6-B3D3-615E-2D21B591A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638" y="-96837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General steps for any tool</a:t>
            </a:r>
            <a:endParaRPr lang="bg-BG" b="1" dirty="0">
              <a:solidFill>
                <a:schemeClr val="bg1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559864FD-C948-2BB9-2E52-19D2FCA33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2542" y="2943276"/>
            <a:ext cx="6056671" cy="2493962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Choose the tool:</a:t>
            </a:r>
          </a:p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https://www.canva.com/</a:t>
            </a: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https://mapme.com/</a:t>
            </a: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  <a:hlinkClick r:id="rId4"/>
              </a:rPr>
              <a:t>https://www.pampam.city</a:t>
            </a: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https://maps.google.com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IT IS OPTIONAL</a:t>
            </a:r>
            <a:br>
              <a:rPr lang="en-US" i="1" dirty="0">
                <a:solidFill>
                  <a:schemeClr val="accent1">
                    <a:lumMod val="50000"/>
                  </a:schemeClr>
                </a:solidFill>
              </a:rPr>
            </a:b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8ED7AEC-9E24-7076-F3E2-FE4633D0D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87" y="2811470"/>
            <a:ext cx="4984955" cy="320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0978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270E24F-F9C8-4FA7-40F3-ACAAF5EC0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4587" y="244919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 dirty="0">
                <a:solidFill>
                  <a:schemeClr val="tx2"/>
                </a:solidFill>
              </a:rPr>
              <a:t>MAPME</a:t>
            </a:r>
            <a:endParaRPr lang="bg-BG" sz="4000" b="1" dirty="0">
              <a:solidFill>
                <a:schemeClr val="tx2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62B2EF2-E7A3-338F-C60F-8EF184236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0941" y="3300412"/>
            <a:ext cx="5010484" cy="2028826"/>
          </a:xfrm>
        </p:spPr>
        <p:txBody>
          <a:bodyPr anchor="b">
            <a:normAutofit fontScale="92500"/>
          </a:bodyPr>
          <a:lstStyle/>
          <a:p>
            <a:pPr algn="l"/>
            <a:r>
              <a:rPr lang="en-US" dirty="0"/>
              <a:t>This is a professional </a:t>
            </a:r>
            <a:r>
              <a:rPr lang="en-US" b="1" dirty="0"/>
              <a:t>no-code platform</a:t>
            </a:r>
            <a:r>
              <a:rPr lang="en-US" dirty="0"/>
              <a:t> used by businesses to create high-quality, interactive maps.</a:t>
            </a:r>
            <a:endParaRPr lang="bg-BG" dirty="0"/>
          </a:p>
          <a:p>
            <a:pPr algn="l"/>
            <a:endParaRPr lang="bg-BG" sz="1800" i="1" dirty="0">
              <a:solidFill>
                <a:schemeClr val="accent1">
                  <a:lumMod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https://mapme.com/</a:t>
            </a:r>
            <a:br>
              <a:rPr lang="en-US" sz="1800" i="1" dirty="0">
                <a:solidFill>
                  <a:schemeClr val="accent1">
                    <a:lumMod val="50000"/>
                  </a:schemeClr>
                </a:solidFill>
              </a:rPr>
            </a:br>
            <a:endParaRPr lang="bg-BG" sz="1700" dirty="0">
              <a:solidFill>
                <a:schemeClr val="tx2"/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A5240A8-240F-C596-3D61-EF54B93AC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5823692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150B5BD3-BECA-65EE-1452-FA86B4573D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53166AE-9ED2-4914-022B-8FF6E2CB6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867" y="334963"/>
            <a:ext cx="9144000" cy="2387600"/>
          </a:xfrm>
        </p:spPr>
        <p:txBody>
          <a:bodyPr/>
          <a:lstStyle/>
          <a:p>
            <a:r>
              <a:rPr lang="en-US" b="1" dirty="0"/>
              <a:t>Best for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6BD39874-01C4-1731-325C-318F08EA7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467" y="3271838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 It can be used for estate tours, tour guides, university campuses, and event locations.</a:t>
            </a:r>
          </a:p>
          <a:p>
            <a:r>
              <a:rPr lang="en-US" b="1" dirty="0"/>
              <a:t>Key Features:</a:t>
            </a:r>
            <a:r>
              <a:rPr lang="en-US" dirty="0"/>
              <a:t> You can add 3D views, videos, and images to locations. It is easy to embed on websites and works well on mobile devices.</a:t>
            </a:r>
          </a:p>
          <a:p>
            <a:r>
              <a:rPr lang="en-US" b="1" dirty="0"/>
              <a:t>Data:</a:t>
            </a:r>
            <a:r>
              <a:rPr lang="en-US" dirty="0"/>
              <a:t> It often integrates with Google Maps but allows for much deeper customization of the user interface.</a:t>
            </a:r>
          </a:p>
          <a:p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83D343C-11AC-4FF3-1E74-29F33F2F8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" y="204470"/>
            <a:ext cx="4194817" cy="279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6039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A9B0F88-8420-99B2-E94C-2E22480F2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3987" y="-865821"/>
            <a:ext cx="6707084" cy="3892668"/>
          </a:xfrm>
        </p:spPr>
        <p:txBody>
          <a:bodyPr>
            <a:normAutofit/>
          </a:bodyPr>
          <a:lstStyle/>
          <a:p>
            <a:pPr algn="l"/>
            <a:r>
              <a:rPr lang="en-US" sz="6600" b="1" dirty="0"/>
              <a:t>CANVA</a:t>
            </a:r>
            <a:endParaRPr lang="bg-BG" sz="6600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6AE241D0-5C0E-92C2-91DE-9E2CA33C8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7010" y="3114675"/>
            <a:ext cx="7504990" cy="34290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err="1"/>
              <a:t>Canva</a:t>
            </a:r>
            <a:r>
              <a:rPr lang="en-US" sz="2000" dirty="0"/>
              <a:t> is an Australian online design and visual communication platform launched in 2013. It allows users to create a wide range of content—from social media graphics and presentations to videos and websites—using a simple drag-and-drop interface.</a:t>
            </a:r>
          </a:p>
          <a:p>
            <a:pPr algn="l"/>
            <a:endParaRPr lang="en-US" sz="2000" i="1" dirty="0">
              <a:solidFill>
                <a:schemeClr val="accent1">
                  <a:lumMod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https://www.canva.com/</a:t>
            </a:r>
            <a:b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</a:br>
            <a:endParaRPr lang="bg-BG" sz="2000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D8BFF7A-B8D1-4D13-87B2-2079B97B0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4525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85773FE9-5C0D-9BA6-EBE0-6C1EF27720A2}"/>
              </a:ext>
            </a:extLst>
          </p:cNvPr>
          <p:cNvSpPr/>
          <p:nvPr/>
        </p:nvSpPr>
        <p:spPr>
          <a:xfrm>
            <a:off x="-78658" y="0"/>
            <a:ext cx="12349316" cy="69514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393DE70-5EA8-5F05-0CBE-F6B2ED83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1402" y="3061366"/>
            <a:ext cx="803656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Visual Suite</a:t>
            </a:r>
            <a:r>
              <a:rPr lang="en-US" dirty="0"/>
              <a:t>: Create documents (Canva Docs), presentations, spreadsheets, and collaborative Whiteboards.</a:t>
            </a:r>
          </a:p>
          <a:p>
            <a:r>
              <a:rPr lang="en-US" b="1" dirty="0"/>
              <a:t>Templates: You have access to thousands of different templates to use. You can use only the free one to create waterbodies</a:t>
            </a:r>
            <a:endParaRPr lang="bg-BG" b="1" dirty="0"/>
          </a:p>
        </p:txBody>
      </p:sp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0A089FCE-3C9A-E3C0-2ABB-9C1670DC8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4110" y="-586582"/>
            <a:ext cx="9144000" cy="2986881"/>
          </a:xfrm>
        </p:spPr>
        <p:txBody>
          <a:bodyPr/>
          <a:lstStyle/>
          <a:p>
            <a:r>
              <a:rPr lang="en-US" b="1" dirty="0"/>
              <a:t>Key features and tools</a:t>
            </a:r>
            <a:endParaRPr lang="bg-BG" b="1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C253B57-D0A6-0AD5-CFB6-7DDDF55DC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" y="733743"/>
            <a:ext cx="4283922" cy="29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6811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cator flag on a city map">
            <a:extLst>
              <a:ext uri="{FF2B5EF4-FFF2-40B4-BE49-F238E27FC236}">
                <a16:creationId xmlns:a16="http://schemas.microsoft.com/office/drawing/2014/main" id="{F7F0E5AE-C782-82B0-B003-034040076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3" r="13714" b="-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CD2C992-A154-2196-5951-EDDCDA867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2185987"/>
            <a:ext cx="4023360" cy="2140509"/>
          </a:xfrm>
        </p:spPr>
        <p:txBody>
          <a:bodyPr anchor="b">
            <a:normAutofit/>
          </a:bodyPr>
          <a:lstStyle/>
          <a:p>
            <a:pPr algn="l"/>
            <a:r>
              <a:rPr lang="en-US" sz="4800" b="1" dirty="0"/>
              <a:t>Google maps</a:t>
            </a:r>
            <a:endParaRPr lang="bg-BG" sz="4800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38FFD8F3-1105-AB8D-261C-A52EB6D45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205748" cy="167673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2000" dirty="0"/>
              <a:t>Google Maps is the world's most popular web-based mapping service, owned by </a:t>
            </a:r>
            <a:r>
              <a:rPr lang="en-US" b="1" dirty="0"/>
              <a:t>Google</a:t>
            </a:r>
            <a:r>
              <a:rPr lang="en-US" dirty="0"/>
              <a:t>. It provides detailed geographical information, satellite imagery, street views, and real-time navigation.</a:t>
            </a:r>
            <a:endParaRPr lang="bg-BG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88846" y="1635562"/>
            <a:ext cx="368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https://maps.google.com</a:t>
            </a:r>
            <a:endParaRPr lang="en-US" i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784800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0F3A9C51-90BC-FBFD-4701-6FEE47F308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D3415DE-E001-891B-E36A-53041DB75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8542" y="346324"/>
            <a:ext cx="9144000" cy="2387600"/>
          </a:xfrm>
        </p:spPr>
        <p:txBody>
          <a:bodyPr/>
          <a:lstStyle/>
          <a:p>
            <a:r>
              <a:rPr lang="en-US" b="1" dirty="0"/>
              <a:t>Key features</a:t>
            </a:r>
            <a:endParaRPr lang="bg-BG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9AB0292-12CE-2124-6BE5-E4D9D94F1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9174" y="4113314"/>
            <a:ext cx="9144000" cy="1655762"/>
          </a:xfrm>
        </p:spPr>
        <p:txBody>
          <a:bodyPr/>
          <a:lstStyle/>
          <a:p>
            <a:r>
              <a:rPr lang="en-US" dirty="0"/>
              <a:t>- </a:t>
            </a:r>
            <a:r>
              <a:rPr lang="en-US" b="1" dirty="0"/>
              <a:t>Waterbodies creator</a:t>
            </a:r>
            <a:r>
              <a:rPr lang="en-US" dirty="0"/>
              <a:t>: It can Mark all the different </a:t>
            </a:r>
            <a:r>
              <a:rPr lang="en-US" dirty="0">
                <a:highlight>
                  <a:srgbClr val="C0C0C0"/>
                </a:highlight>
              </a:rPr>
              <a:t>waterbodies</a:t>
            </a:r>
            <a:r>
              <a:rPr lang="en-US" dirty="0"/>
              <a:t> and it can mark the mountains where they come from.</a:t>
            </a:r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D6394559-9E56-3BA1-C380-C90261AA3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6" y="346324"/>
            <a:ext cx="4834400" cy="320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6124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D40B37E-1266-C8B1-12C3-136185A2C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b="1" dirty="0"/>
              <a:t>PAMPAM</a:t>
            </a:r>
            <a:endParaRPr lang="bg-BG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A6BF2DD-8E66-41A4-9C59-7110A6729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 lnSpcReduction="10000"/>
          </a:bodyPr>
          <a:lstStyle/>
          <a:p>
            <a:r>
              <a:rPr lang="en-US" sz="2200" b="1" dirty="0" err="1"/>
              <a:t>PamPam</a:t>
            </a:r>
            <a:r>
              <a:rPr lang="en-US" sz="2200" dirty="0"/>
              <a:t> (</a:t>
            </a:r>
            <a:r>
              <a:rPr lang="en-US" sz="2200" dirty="0" err="1"/>
              <a:t>pampam.city</a:t>
            </a:r>
            <a:r>
              <a:rPr lang="en-US" sz="2200" dirty="0"/>
              <a:t>) is a user-friendly tool designed to create </a:t>
            </a:r>
            <a:r>
              <a:rPr lang="en-US" sz="2200" b="1" dirty="0"/>
              <a:t>interactive, aesthetic maps</a:t>
            </a:r>
            <a:r>
              <a:rPr lang="en-US" sz="2200" dirty="0"/>
              <a:t> without needing any coding skills.</a:t>
            </a:r>
          </a:p>
          <a:p>
            <a:endParaRPr lang="en-US" sz="2000" i="1" dirty="0">
              <a:solidFill>
                <a:schemeClr val="accent1">
                  <a:lumMod val="50000"/>
                </a:schemeClr>
              </a:solidFill>
              <a:hlinkClick r:id="rId2"/>
            </a:endParaRPr>
          </a:p>
          <a:p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https://www.pampam.city</a:t>
            </a:r>
            <a:br>
              <a:rPr lang="en-US" sz="2000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200" dirty="0"/>
              <a:t> </a:t>
            </a:r>
            <a:endParaRPr lang="bg-BG" sz="2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BA391C0-F5C1-6860-C92F-7635E9E1D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1" r="21569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949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243B66E-EACF-9C34-A249-B871A732EC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43B5A7-4A1A-A0A5-BF95-6173D302E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3974" y="191238"/>
            <a:ext cx="9144000" cy="2387600"/>
          </a:xfrm>
        </p:spPr>
        <p:txBody>
          <a:bodyPr/>
          <a:lstStyle/>
          <a:p>
            <a:r>
              <a:rPr lang="en-US" b="1" dirty="0"/>
              <a:t>Standout features</a:t>
            </a:r>
            <a:endParaRPr lang="bg-BG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4C2EB7AA-E316-5F69-1580-99EECEEAFB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665" y="3953049"/>
            <a:ext cx="9144000" cy="194335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- Social &amp; Collaborative:</a:t>
            </a:r>
            <a:r>
              <a:rPr lang="en-US" dirty="0"/>
              <a:t> You can invite others to add pins to a map, making it great for educational projects or field trips.</a:t>
            </a:r>
          </a:p>
          <a:p>
            <a:r>
              <a:rPr lang="en-US" dirty="0">
                <a:hlinkClick r:id="rId2"/>
              </a:rPr>
              <a:t>https://www.pampam.city/waterbodies-blagoevgrad-region-</a:t>
            </a:r>
            <a:r>
              <a:rPr lang="en-US" dirty="0"/>
              <a:t> </a:t>
            </a:r>
          </a:p>
          <a:p>
            <a:r>
              <a:rPr lang="en-US" dirty="0"/>
              <a:t>https://www.pampam.city/UsuslqaFOOfDwfDewcOP?42.145355,26.511414,6.3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7C86325-858E-FD58-F7A1-147491A5A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304386"/>
            <a:ext cx="3531009" cy="298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2990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AAFA63E8-FD9C-F90C-1A8F-E13B52C1CA5C}"/>
              </a:ext>
            </a:extLst>
          </p:cNvPr>
          <p:cNvSpPr/>
          <p:nvPr/>
        </p:nvSpPr>
        <p:spPr>
          <a:xfrm>
            <a:off x="0" y="-1"/>
            <a:ext cx="12192000" cy="707922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E5EC87F-3FB5-AFB7-B742-589A3F140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5071" y="840986"/>
            <a:ext cx="10668000" cy="5781040"/>
          </a:xfrm>
        </p:spPr>
        <p:txBody>
          <a:bodyPr/>
          <a:lstStyle/>
          <a:p>
            <a:r>
              <a:rPr lang="en-US" b="1" dirty="0"/>
              <a:t>- Instant Data Import: </a:t>
            </a:r>
            <a:r>
              <a:rPr lang="en-US" dirty="0"/>
              <a:t>One of its strongest features is the ability to turn </a:t>
            </a:r>
            <a:r>
              <a:rPr lang="en-US" b="1" dirty="0"/>
              <a:t>Google Sheets, Notion pages, </a:t>
            </a:r>
            <a:r>
              <a:rPr lang="en-US" b="1" dirty="0" err="1"/>
              <a:t>Airtable</a:t>
            </a:r>
            <a:r>
              <a:rPr lang="en-US" b="1" dirty="0"/>
              <a:t> bases</a:t>
            </a:r>
            <a:r>
              <a:rPr lang="en-US" dirty="0"/>
              <a:t>, or even a messy list of text into a structured map instantly.</a:t>
            </a:r>
          </a:p>
          <a:p>
            <a:pPr marL="342900" indent="-342900">
              <a:buFontTx/>
              <a:buChar char="-"/>
            </a:pPr>
            <a:r>
              <a:rPr lang="en-US" b="1" dirty="0"/>
              <a:t>Sticker &amp; Brand Customization</a:t>
            </a:r>
            <a:r>
              <a:rPr lang="en-US" dirty="0"/>
              <a:t>: Unlike the clinical look of Google Maps, </a:t>
            </a:r>
            <a:r>
              <a:rPr lang="en-US" dirty="0" err="1"/>
              <a:t>PamPam</a:t>
            </a:r>
            <a:r>
              <a:rPr lang="en-US" dirty="0"/>
              <a:t> allows you to use hand-drawn stickers, custom icons, and brand colors to make the map feel unique.</a:t>
            </a:r>
          </a:p>
          <a:p>
            <a:r>
              <a:rPr lang="en-US" dirty="0"/>
              <a:t>- </a:t>
            </a:r>
            <a:r>
              <a:rPr lang="en-US" b="1" dirty="0" err="1"/>
              <a:t>PamCam</a:t>
            </a:r>
            <a:r>
              <a:rPr lang="en-US" b="1" dirty="0"/>
              <a:t> (Video Export)</a:t>
            </a:r>
            <a:r>
              <a:rPr lang="en-US" dirty="0"/>
              <a:t>: It features a built-in tool that turns your static map into a </a:t>
            </a:r>
            <a:r>
              <a:rPr lang="en-US" b="1" dirty="0"/>
              <a:t>smooth, animated video</a:t>
            </a:r>
            <a:r>
              <a:rPr lang="en-US" dirty="0"/>
              <a:t> (MP4), which is perfect for sharing on social media stories or presentations.</a:t>
            </a:r>
          </a:p>
          <a:p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304CC1B-967F-FCEA-A09D-D65B7B9B3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24" y="4158226"/>
            <a:ext cx="3362152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35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D349EFC-A268-E656-5FC4-01C149BE9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/>
              <a:t>Pricing Structure</a:t>
            </a:r>
            <a:endParaRPr lang="en-US" sz="440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F72B741D-591D-3DC9-5C44-22CE06CD0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/>
              <a:t>Free</a:t>
            </a:r>
            <a:r>
              <a:rPr lang="en-US" sz="2000"/>
              <a:t>: Includes unlimited maps with up to 30 places per map (includes PamPam branding).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/>
              <a:t>Explorer ($5–$8/mo)</a:t>
            </a:r>
            <a:r>
              <a:rPr lang="en-US" sz="2000"/>
              <a:t>: Increases the limit to 150 places and removes watermarks from video exports.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/>
              <a:t>Business ($20–$29/mo)</a:t>
            </a:r>
            <a:r>
              <a:rPr lang="en-US" sz="2000"/>
              <a:t>: Allows up to 1,000 places, website embedding, and access to </a:t>
            </a:r>
            <a:r>
              <a:rPr lang="en-US" sz="2000" b="1"/>
              <a:t>Atlas AI</a:t>
            </a:r>
            <a:r>
              <a:rPr lang="en-US" sz="2000"/>
              <a:t> (a chatbot that answers questions based on your map data).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D14697-D49D-E74C-0EBF-4E18EBBC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83" r="13109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854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6D9EC2D-F7FB-14D4-8551-10569F00D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149" y="-3203464"/>
            <a:ext cx="5029747" cy="495360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/>
              <a:t>AI Features</a:t>
            </a:r>
            <a:endParaRPr lang="bg-BG" sz="4400" b="1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84C6099-45B4-8C92-B6B8-CFACDE51B9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150" y="2205703"/>
            <a:ext cx="5609849" cy="4519561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/>
              <a:t>- Prompt to Map:</a:t>
            </a:r>
            <a:r>
              <a:rPr lang="en-US" dirty="0"/>
              <a:t> Generate a map instantly by describing it (e.g., "bookstores in Paris" or "California road trip").</a:t>
            </a:r>
          </a:p>
          <a:p>
            <a:pPr algn="l"/>
            <a:r>
              <a:rPr lang="en-US" b="1" dirty="0"/>
              <a:t>- Text to Map:</a:t>
            </a:r>
            <a:r>
              <a:rPr lang="en-US" dirty="0"/>
              <a:t> Paste article text or captions, and the AI automatically extracts and maps the mentioned locations.</a:t>
            </a:r>
          </a:p>
          <a:p>
            <a:pPr algn="l"/>
            <a:r>
              <a:rPr lang="en-US" b="1" dirty="0"/>
              <a:t>- Atlas AI (Beta):</a:t>
            </a:r>
            <a:r>
              <a:rPr lang="en-US" dirty="0"/>
              <a:t> Available on Business plans, this feature turns your map into an AI-powered chatbot that users can interact with to ask specific questions about the mapped locations.</a:t>
            </a:r>
          </a:p>
          <a:p>
            <a:pPr algn="l"/>
            <a:endParaRPr lang="bg-BG" b="1" dirty="0"/>
          </a:p>
        </p:txBody>
      </p:sp>
      <p:pic>
        <p:nvPicPr>
          <p:cNvPr id="5" name="Picture 4" descr="3D art of a person">
            <a:extLst>
              <a:ext uri="{FF2B5EF4-FFF2-40B4-BE49-F238E27FC236}">
                <a16:creationId xmlns:a16="http://schemas.microsoft.com/office/drawing/2014/main" id="{FDD7DF4D-468B-FBEF-CF16-1E6BB063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05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4752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660</Words>
  <Application>Microsoft Office PowerPoint</Application>
  <PresentationFormat>Широк екран</PresentationFormat>
  <Paragraphs>46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Тема на Office</vt:lpstr>
      <vt:lpstr>CURRENTS OF LIFE: RIVERS AS ECOSYSTEMS AND CULTURAL PATHWAYS</vt:lpstr>
      <vt:lpstr>General steps for any tool</vt:lpstr>
      <vt:lpstr>MAPME</vt:lpstr>
      <vt:lpstr>Best for</vt:lpstr>
      <vt:lpstr>CANVA</vt:lpstr>
      <vt:lpstr>Key features and tools</vt:lpstr>
      <vt:lpstr>Google maps</vt:lpstr>
      <vt:lpstr>Key features</vt:lpstr>
      <vt:lpstr>PAMPAM</vt:lpstr>
      <vt:lpstr>Standout features</vt:lpstr>
      <vt:lpstr>Презентация на PowerPoint</vt:lpstr>
      <vt:lpstr>Pricing Structure</vt:lpstr>
      <vt:lpstr>AI Features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CURRENTS OF LIFE: RIVERS AS ECOSYSTEMS AND CULTURAL PATHWAYS</dc:title>
  <dc:creator>Данаил Ц. Билчов</dc:creator>
  <cp:lastModifiedBy>Данаил Ц. Билчов</cp:lastModifiedBy>
  <cp:revision>12</cp:revision>
  <dcterms:created xsi:type="dcterms:W3CDTF">2026-04-01T13:28:04Z</dcterms:created>
  <dcterms:modified xsi:type="dcterms:W3CDTF">2026-04-14T04:22:54Z</dcterms:modified>
</cp:coreProperties>
</file>